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2" r:id="rId1"/>
  </p:sldMasterIdLst>
  <p:notesMasterIdLst>
    <p:notesMasterId r:id="rId8"/>
  </p:notesMasterIdLst>
  <p:sldIdLst>
    <p:sldId id="256" r:id="rId2"/>
    <p:sldId id="260" r:id="rId3"/>
    <p:sldId id="261" r:id="rId4"/>
    <p:sldId id="262" r:id="rId5"/>
    <p:sldId id="263" r:id="rId6"/>
    <p:sldId id="264" r:id="rId7"/>
  </p:sldIdLst>
  <p:sldSz cx="12192000" cy="6858000"/>
  <p:notesSz cx="6858000" cy="9144000"/>
  <p:embeddedFontLst>
    <p:embeddedFont>
      <p:font typeface="Calibri" panose="020F0502020204030204" pitchFamily="34" charset="0"/>
      <p:regular r:id="rId9"/>
      <p:bold r:id="rId10"/>
      <p:italic r:id="rId11"/>
      <p:boldItalic r:id="rId12"/>
    </p:embeddedFont>
    <p:embeddedFont>
      <p:font typeface="Lato" panose="020F0502020204030203" pitchFamily="34" charset="0"/>
      <p:regular r:id="rId13"/>
      <p:bold r:id="rId14"/>
    </p:embeddedFont>
    <p:embeddedFont>
      <p:font typeface="Open Sans" panose="020B0606030504020204" pitchFamily="34" charset="0"/>
      <p:regular r:id="rId15"/>
      <p:bold r:id="rId16"/>
      <p:italic r:id="rId17"/>
      <p:boldItalic r:id="rId18"/>
    </p:embeddedFont>
    <p:embeddedFont>
      <p:font typeface="Open Sans Light" panose="020B0306030504020204" pitchFamily="34" charset="0"/>
      <p:regular r:id="rId19"/>
      <p: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22"/>
    <p:restoredTop sz="95781"/>
  </p:normalViewPr>
  <p:slideViewPr>
    <p:cSldViewPr snapToGrid="0" snapToObjects="1">
      <p:cViewPr varScale="1">
        <p:scale>
          <a:sx n="128" d="100"/>
          <a:sy n="128" d="100"/>
        </p:scale>
        <p:origin x="5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7.fntdata"/><Relationship Id="rId23" Type="http://schemas.openxmlformats.org/officeDocument/2006/relationships/theme" Target="theme/theme1.xml"/><Relationship Id="rId10" Type="http://schemas.openxmlformats.org/officeDocument/2006/relationships/font" Target="fonts/font2.fntdata"/><Relationship Id="rId19"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6E7E91-7F3A-6744-ADD6-7CFA72505742}" type="datetimeFigureOut">
              <a:rPr lang="en-US" smtClean="0"/>
              <a:t>4/13/22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AB2E1A-8561-9643-926C-6D7BA682B7B7}" type="slidenum">
              <a:rPr lang="en-US" smtClean="0"/>
              <a:t>‹#›</a:t>
            </a:fld>
            <a:endParaRPr lang="en-US"/>
          </a:p>
        </p:txBody>
      </p:sp>
    </p:spTree>
    <p:extLst>
      <p:ext uri="{BB962C8B-B14F-4D97-AF65-F5344CB8AC3E}">
        <p14:creationId xmlns:p14="http://schemas.microsoft.com/office/powerpoint/2010/main" val="1304284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
        <p:cNvGrpSpPr/>
        <p:nvPr/>
      </p:nvGrpSpPr>
      <p:grpSpPr>
        <a:xfrm>
          <a:off x="0" y="0"/>
          <a:ext cx="0" cy="0"/>
          <a:chOff x="0" y="0"/>
          <a:chExt cx="0" cy="0"/>
        </a:xfrm>
      </p:grpSpPr>
      <p:sp>
        <p:nvSpPr>
          <p:cNvPr id="21" name="Google Shape;2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2" name="Google Shape;2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6" name="Google Shape;4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2" name="Google Shape;5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60" name="Google Shape;60;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67" name="Google Shape;6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75" name="Google Shape;7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Slide" userDrawn="1">
  <p:cSld name="Blank Slide">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429491" y="274640"/>
            <a:ext cx="11152909" cy="69751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rgbClr val="FFFFFF"/>
              </a:buClr>
              <a:buSzPts val="4400"/>
              <a:buFont typeface="Arial"/>
              <a:buNone/>
              <a:defRPr sz="3600">
                <a:solidFill>
                  <a:schemeClr val="bg1"/>
                </a:solidFill>
                <a:latin typeface="Open Sans" panose="020B0606030504020204" pitchFamily="34" charset="0"/>
                <a:ea typeface="Open Sans" panose="020B0606030504020204" pitchFamily="34" charset="0"/>
                <a:cs typeface="Open Sans" panose="020B0606030504020204" pitchFamily="34" charset="0"/>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Click to edit Master title style</a:t>
            </a:r>
            <a:endParaRPr dirty="0"/>
          </a:p>
        </p:txBody>
      </p:sp>
      <p:sp>
        <p:nvSpPr>
          <p:cNvPr id="3" name="Text Placeholder 2">
            <a:extLst>
              <a:ext uri="{FF2B5EF4-FFF2-40B4-BE49-F238E27FC236}">
                <a16:creationId xmlns:a16="http://schemas.microsoft.com/office/drawing/2014/main" id="{D4AF6DD7-8582-2E41-869F-9E4632E0C3D3}"/>
              </a:ext>
            </a:extLst>
          </p:cNvPr>
          <p:cNvSpPr>
            <a:spLocks noGrp="1"/>
          </p:cNvSpPr>
          <p:nvPr>
            <p:ph type="body" sz="quarter" idx="10"/>
          </p:nvPr>
        </p:nvSpPr>
        <p:spPr>
          <a:xfrm>
            <a:off x="596900" y="1401763"/>
            <a:ext cx="11210925" cy="4532312"/>
          </a:xfrm>
        </p:spPr>
        <p:txBody>
          <a:bodyPr/>
          <a:lstStyle>
            <a:lvl1pPr>
              <a:defRPr>
                <a:latin typeface="Open Sans" panose="020B0606030504020204" pitchFamily="34" charset="0"/>
                <a:ea typeface="Open Sans" panose="020B0606030504020204" pitchFamily="34" charset="0"/>
                <a:cs typeface="Open Sans" panose="020B0606030504020204" pitchFamily="34" charset="0"/>
              </a:defRPr>
            </a:lvl1pPr>
            <a:lvl2pPr>
              <a:defRPr>
                <a:latin typeface="Open Sans" panose="020B0606030504020204" pitchFamily="34" charset="0"/>
                <a:ea typeface="Open Sans" panose="020B0606030504020204" pitchFamily="34" charset="0"/>
                <a:cs typeface="Open Sans" panose="020B0606030504020204" pitchFamily="34" charset="0"/>
              </a:defRPr>
            </a:lvl2pPr>
            <a:lvl3pPr>
              <a:defRPr>
                <a:latin typeface="Open Sans" panose="020B0606030504020204" pitchFamily="34" charset="0"/>
                <a:ea typeface="Open Sans" panose="020B0606030504020204" pitchFamily="34" charset="0"/>
                <a:cs typeface="Open Sans" panose="020B0606030504020204" pitchFamily="34" charset="0"/>
              </a:defRPr>
            </a:lvl3pPr>
            <a:lvl4pPr>
              <a:defRPr>
                <a:latin typeface="Open Sans" panose="020B0606030504020204" pitchFamily="34" charset="0"/>
                <a:ea typeface="Open Sans" panose="020B0606030504020204" pitchFamily="34" charset="0"/>
                <a:cs typeface="Open Sans" panose="020B0606030504020204" pitchFamily="34" charset="0"/>
              </a:defRPr>
            </a:lvl4pPr>
            <a:lvl5pPr>
              <a:defRPr>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30529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5"/>
        <p:cNvGrpSpPr/>
        <p:nvPr/>
      </p:nvGrpSpPr>
      <p:grpSpPr>
        <a:xfrm>
          <a:off x="0" y="0"/>
          <a:ext cx="0" cy="0"/>
          <a:chOff x="0" y="0"/>
          <a:chExt cx="0" cy="0"/>
        </a:xfrm>
      </p:grpSpPr>
      <p:sp>
        <p:nvSpPr>
          <p:cNvPr id="18" name="Google Shape;18;p3"/>
          <p:cNvSpPr/>
          <p:nvPr/>
        </p:nvSpPr>
        <p:spPr>
          <a:xfrm>
            <a:off x="0" y="0"/>
            <a:ext cx="12192000" cy="6858000"/>
          </a:xfrm>
          <a:prstGeom prst="rect">
            <a:avLst/>
          </a:prstGeom>
          <a:solidFill>
            <a:srgbClr val="004731"/>
          </a:solidFill>
          <a:ln w="9525" cap="flat" cmpd="sng">
            <a:solidFill>
              <a:srgbClr val="004C7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3366FF"/>
              </a:solidFill>
              <a:latin typeface="Calibri"/>
              <a:ea typeface="Calibri"/>
              <a:cs typeface="Calibri"/>
              <a:sym typeface="Calibri"/>
            </a:endParaRPr>
          </a:p>
        </p:txBody>
      </p:sp>
      <p:sp>
        <p:nvSpPr>
          <p:cNvPr id="16" name="Google Shape;16;p3"/>
          <p:cNvSpPr txBox="1">
            <a:spLocks noGrp="1"/>
          </p:cNvSpPr>
          <p:nvPr>
            <p:ph type="ctrTitle"/>
          </p:nvPr>
        </p:nvSpPr>
        <p:spPr>
          <a:xfrm>
            <a:off x="914400" y="2130426"/>
            <a:ext cx="103632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rgbClr val="FFFFFF"/>
              </a:buClr>
              <a:buSzPts val="1800"/>
              <a:buNone/>
              <a:defRPr>
                <a:latin typeface="Open Sans" panose="020B0606030504020204" pitchFamily="34" charset="0"/>
                <a:ea typeface="Open Sans" panose="020B0606030504020204" pitchFamily="34" charset="0"/>
                <a:cs typeface="Open Sans" panose="020B0606030504020204"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Click to edit Master title style</a:t>
            </a:r>
            <a:endParaRPr dirty="0"/>
          </a:p>
        </p:txBody>
      </p:sp>
      <p:sp>
        <p:nvSpPr>
          <p:cNvPr id="17" name="Google Shape;17;p3"/>
          <p:cNvSpPr txBox="1">
            <a:spLocks noGrp="1"/>
          </p:cNvSpPr>
          <p:nvPr>
            <p:ph type="subTitle" idx="1"/>
          </p:nvPr>
        </p:nvSpPr>
        <p:spPr>
          <a:xfrm>
            <a:off x="1828800" y="3886200"/>
            <a:ext cx="85344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r>
              <a:rPr lang="en-US" dirty="0"/>
              <a:t>Click to edit Master subtitle style</a:t>
            </a:r>
            <a:endParaRPr dirty="0"/>
          </a:p>
        </p:txBody>
      </p:sp>
      <p:sp>
        <p:nvSpPr>
          <p:cNvPr id="19" name="Google Shape;19;p3"/>
          <p:cNvSpPr/>
          <p:nvPr/>
        </p:nvSpPr>
        <p:spPr>
          <a:xfrm>
            <a:off x="0" y="6722520"/>
            <a:ext cx="12192000" cy="135481"/>
          </a:xfrm>
          <a:prstGeom prst="rect">
            <a:avLst/>
          </a:prstGeom>
          <a:solidFill>
            <a:srgbClr val="398930"/>
          </a:solidFill>
          <a:ln w="9525" cap="flat" cmpd="sng">
            <a:solidFill>
              <a:srgbClr val="006233"/>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7EBA31"/>
              </a:solidFill>
              <a:latin typeface="Calibri"/>
              <a:ea typeface="Calibri"/>
              <a:cs typeface="Calibri"/>
              <a:sym typeface="Calibri"/>
            </a:endParaRPr>
          </a:p>
        </p:txBody>
      </p:sp>
    </p:spTree>
    <p:extLst>
      <p:ext uri="{BB962C8B-B14F-4D97-AF65-F5344CB8AC3E}">
        <p14:creationId xmlns:p14="http://schemas.microsoft.com/office/powerpoint/2010/main" val="1864299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15"/>
        <p:cNvGrpSpPr/>
        <p:nvPr/>
      </p:nvGrpSpPr>
      <p:grpSpPr>
        <a:xfrm>
          <a:off x="0" y="0"/>
          <a:ext cx="0" cy="0"/>
          <a:chOff x="0" y="0"/>
          <a:chExt cx="0" cy="0"/>
        </a:xfrm>
      </p:grpSpPr>
      <p:sp>
        <p:nvSpPr>
          <p:cNvPr id="18" name="Google Shape;18;p3"/>
          <p:cNvSpPr/>
          <p:nvPr userDrawn="1"/>
        </p:nvSpPr>
        <p:spPr>
          <a:xfrm>
            <a:off x="0" y="0"/>
            <a:ext cx="12192000" cy="6858000"/>
          </a:xfrm>
          <a:prstGeom prst="rect">
            <a:avLst/>
          </a:prstGeom>
          <a:solidFill>
            <a:srgbClr val="004731"/>
          </a:solidFill>
          <a:ln w="9525" cap="flat" cmpd="sng">
            <a:solidFill>
              <a:srgbClr val="004C7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3366FF"/>
              </a:solidFill>
              <a:latin typeface="Calibri"/>
              <a:ea typeface="Calibri"/>
              <a:cs typeface="Calibri"/>
              <a:sym typeface="Calibri"/>
            </a:endParaRPr>
          </a:p>
        </p:txBody>
      </p:sp>
      <p:sp>
        <p:nvSpPr>
          <p:cNvPr id="16" name="Google Shape;16;p3"/>
          <p:cNvSpPr txBox="1">
            <a:spLocks noGrp="1"/>
          </p:cNvSpPr>
          <p:nvPr>
            <p:ph type="ctrTitle"/>
          </p:nvPr>
        </p:nvSpPr>
        <p:spPr>
          <a:xfrm>
            <a:off x="914400" y="2130426"/>
            <a:ext cx="103632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rgbClr val="FFFFFF"/>
              </a:buClr>
              <a:buSzPts val="1800"/>
              <a:buNone/>
              <a:defRPr>
                <a:latin typeface="Open Sans" panose="020B0606030504020204" pitchFamily="34" charset="0"/>
                <a:ea typeface="Open Sans" panose="020B0606030504020204" pitchFamily="34" charset="0"/>
                <a:cs typeface="Open Sans" panose="020B0606030504020204"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17" name="Google Shape;17;p3"/>
          <p:cNvSpPr txBox="1">
            <a:spLocks noGrp="1"/>
          </p:cNvSpPr>
          <p:nvPr>
            <p:ph type="subTitle" idx="1"/>
          </p:nvPr>
        </p:nvSpPr>
        <p:spPr>
          <a:xfrm>
            <a:off x="1828800" y="3886200"/>
            <a:ext cx="85344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dirty="0"/>
          </a:p>
        </p:txBody>
      </p:sp>
      <p:sp>
        <p:nvSpPr>
          <p:cNvPr id="19" name="Google Shape;19;p3"/>
          <p:cNvSpPr/>
          <p:nvPr/>
        </p:nvSpPr>
        <p:spPr>
          <a:xfrm>
            <a:off x="0" y="6734552"/>
            <a:ext cx="12192000" cy="135481"/>
          </a:xfrm>
          <a:prstGeom prst="rect">
            <a:avLst/>
          </a:prstGeom>
          <a:solidFill>
            <a:srgbClr val="398930"/>
          </a:solidFill>
          <a:ln w="9525" cap="flat" cmpd="sng">
            <a:solidFill>
              <a:srgbClr val="006233"/>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7EBA31"/>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Tree>
    <p:extLst>
      <p:ext uri="{BB962C8B-B14F-4D97-AF65-F5344CB8AC3E}">
        <p14:creationId xmlns:p14="http://schemas.microsoft.com/office/powerpoint/2010/main" val="2664257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96878-30A6-7640-8A15-7925618BC87F}"/>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1621333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8" name="Google Shape;8;p1"/>
          <p:cNvSpPr/>
          <p:nvPr/>
        </p:nvSpPr>
        <p:spPr>
          <a:xfrm>
            <a:off x="0" y="1"/>
            <a:ext cx="12192000" cy="1191673"/>
          </a:xfrm>
          <a:prstGeom prst="rect">
            <a:avLst/>
          </a:prstGeom>
          <a:solidFill>
            <a:srgbClr val="006233"/>
          </a:solidFill>
          <a:ln w="9525" cap="flat" cmpd="sng">
            <a:solidFill>
              <a:srgbClr val="004C7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dk2"/>
              </a:solidFill>
              <a:latin typeface="Calibri"/>
              <a:ea typeface="Calibri"/>
              <a:cs typeface="Calibri"/>
              <a:sym typeface="Calibri"/>
            </a:endParaRPr>
          </a:p>
        </p:txBody>
      </p:sp>
      <p:sp>
        <p:nvSpPr>
          <p:cNvPr id="6" name="Google Shape;6;p1"/>
          <p:cNvSpPr/>
          <p:nvPr/>
        </p:nvSpPr>
        <p:spPr>
          <a:xfrm>
            <a:off x="0" y="6126164"/>
            <a:ext cx="12192000" cy="731836"/>
          </a:xfrm>
          <a:prstGeom prst="rect">
            <a:avLst/>
          </a:prstGeom>
          <a:solidFill>
            <a:srgbClr val="006233"/>
          </a:solidFill>
          <a:ln w="9525" cap="flat" cmpd="sng">
            <a:solidFill>
              <a:srgbClr val="004C70"/>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3366FF"/>
              </a:solidFill>
              <a:latin typeface="Calibri"/>
              <a:ea typeface="Calibri"/>
              <a:cs typeface="Calibri"/>
              <a:sym typeface="Calibri"/>
            </a:endParaRPr>
          </a:p>
        </p:txBody>
      </p:sp>
      <p:sp>
        <p:nvSpPr>
          <p:cNvPr id="7" name="Google Shape;7;p1"/>
          <p:cNvSpPr txBox="1">
            <a:spLocks noGrp="1"/>
          </p:cNvSpPr>
          <p:nvPr>
            <p:ph type="body" idx="1"/>
          </p:nvPr>
        </p:nvSpPr>
        <p:spPr>
          <a:xfrm>
            <a:off x="609600" y="1600201"/>
            <a:ext cx="10972800" cy="4411785"/>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accent2"/>
              </a:buClr>
              <a:buSzPts val="3200"/>
              <a:buFont typeface="Arial"/>
              <a:buChar char="•"/>
              <a:defRPr sz="3200" b="0" i="0" u="none" strike="noStrike" cap="none">
                <a:solidFill>
                  <a:schemeClr val="accent2"/>
                </a:solidFill>
                <a:latin typeface="Lato"/>
                <a:ea typeface="Lato"/>
                <a:cs typeface="Lato"/>
                <a:sym typeface="Lato"/>
              </a:defRPr>
            </a:lvl1pPr>
            <a:lvl2pPr marL="914400" marR="0" lvl="1" indent="-406400" algn="l" rtl="0">
              <a:spcBef>
                <a:spcPts val="560"/>
              </a:spcBef>
              <a:spcAft>
                <a:spcPts val="0"/>
              </a:spcAft>
              <a:buClr>
                <a:schemeClr val="accent2"/>
              </a:buClr>
              <a:buSzPts val="2800"/>
              <a:buFont typeface="Arial"/>
              <a:buChar char="–"/>
              <a:defRPr sz="2800" b="0" i="0" u="none" strike="noStrike" cap="none">
                <a:solidFill>
                  <a:schemeClr val="accent2"/>
                </a:solidFill>
                <a:latin typeface="Lato"/>
                <a:ea typeface="Lato"/>
                <a:cs typeface="Lato"/>
                <a:sym typeface="Lato"/>
              </a:defRPr>
            </a:lvl2pPr>
            <a:lvl3pPr marL="1371600" marR="0" lvl="2" indent="-381000" algn="l" rtl="0">
              <a:spcBef>
                <a:spcPts val="480"/>
              </a:spcBef>
              <a:spcAft>
                <a:spcPts val="0"/>
              </a:spcAft>
              <a:buClr>
                <a:schemeClr val="accent2"/>
              </a:buClr>
              <a:buSzPts val="2400"/>
              <a:buFont typeface="Arial"/>
              <a:buChar char="•"/>
              <a:defRPr sz="2400" b="0" i="0" u="none" strike="noStrike" cap="none">
                <a:solidFill>
                  <a:schemeClr val="accent2"/>
                </a:solidFill>
                <a:latin typeface="Lato"/>
                <a:ea typeface="Lato"/>
                <a:cs typeface="Lato"/>
                <a:sym typeface="Lato"/>
              </a:defRPr>
            </a:lvl3pPr>
            <a:lvl4pPr marL="1828800" marR="0" lvl="3"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Lato"/>
                <a:ea typeface="Lato"/>
                <a:cs typeface="Lato"/>
                <a:sym typeface="Lato"/>
              </a:defRPr>
            </a:lvl4pPr>
            <a:lvl5pPr marL="2286000" marR="0" lvl="4"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Lato"/>
                <a:ea typeface="Lato"/>
                <a:cs typeface="Lato"/>
                <a:sym typeface="Lato"/>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endParaRPr lang="en-US" dirty="0"/>
          </a:p>
          <a:p>
            <a:pPr lvl="1"/>
            <a:endParaRPr dirty="0"/>
          </a:p>
        </p:txBody>
      </p:sp>
      <p:cxnSp>
        <p:nvCxnSpPr>
          <p:cNvPr id="11" name="Google Shape;11;p1"/>
          <p:cNvCxnSpPr/>
          <p:nvPr/>
        </p:nvCxnSpPr>
        <p:spPr>
          <a:xfrm>
            <a:off x="0" y="1191673"/>
            <a:ext cx="12192000" cy="0"/>
          </a:xfrm>
          <a:prstGeom prst="straightConnector1">
            <a:avLst/>
          </a:prstGeom>
          <a:noFill/>
          <a:ln w="101600" cap="flat" cmpd="sng">
            <a:solidFill>
              <a:srgbClr val="398930"/>
            </a:solidFill>
            <a:prstDash val="solid"/>
            <a:round/>
            <a:headEnd type="none" w="sm" len="sm"/>
            <a:tailEnd type="none" w="sm" len="sm"/>
          </a:ln>
        </p:spPr>
      </p:cxnSp>
      <p:sp>
        <p:nvSpPr>
          <p:cNvPr id="3" name="Title Placeholder 2"/>
          <p:cNvSpPr>
            <a:spLocks noGrp="1"/>
          </p:cNvSpPr>
          <p:nvPr>
            <p:ph type="title"/>
          </p:nvPr>
        </p:nvSpPr>
        <p:spPr>
          <a:xfrm>
            <a:off x="276224" y="205370"/>
            <a:ext cx="11306176" cy="780933"/>
          </a:xfrm>
          <a:prstGeom prst="rect">
            <a:avLst/>
          </a:prstGeom>
        </p:spPr>
        <p:txBody>
          <a:bodyPr vert="horz" lIns="91440" tIns="45720" rIns="91440" bIns="45720" rtlCol="0" anchor="ctr">
            <a:noAutofit/>
          </a:bodyPr>
          <a:lstStyle/>
          <a:p>
            <a:endParaRPr lang="en-US" dirty="0"/>
          </a:p>
        </p:txBody>
      </p:sp>
      <p:pic>
        <p:nvPicPr>
          <p:cNvPr id="4" name="Picture 3" descr="Text&#10;&#10;Description automatically generated">
            <a:extLst>
              <a:ext uri="{FF2B5EF4-FFF2-40B4-BE49-F238E27FC236}">
                <a16:creationId xmlns:a16="http://schemas.microsoft.com/office/drawing/2014/main" id="{C5A97B65-56FC-2049-A0A1-FB126ADC6ACA}"/>
              </a:ext>
            </a:extLst>
          </p:cNvPr>
          <p:cNvPicPr>
            <a:picLocks noChangeAspect="1"/>
          </p:cNvPicPr>
          <p:nvPr/>
        </p:nvPicPr>
        <p:blipFill>
          <a:blip r:embed="rId6"/>
          <a:stretch>
            <a:fillRect/>
          </a:stretch>
        </p:blipFill>
        <p:spPr>
          <a:xfrm>
            <a:off x="9272588" y="6211858"/>
            <a:ext cx="2643188" cy="567184"/>
          </a:xfrm>
          <a:prstGeom prst="rect">
            <a:avLst/>
          </a:prstGeom>
        </p:spPr>
      </p:pic>
      <p:sp>
        <p:nvSpPr>
          <p:cNvPr id="5" name="TextBox 4">
            <a:extLst>
              <a:ext uri="{FF2B5EF4-FFF2-40B4-BE49-F238E27FC236}">
                <a16:creationId xmlns:a16="http://schemas.microsoft.com/office/drawing/2014/main" id="{D384725C-F470-EA41-8FC5-13DFBBD521BE}"/>
              </a:ext>
            </a:extLst>
          </p:cNvPr>
          <p:cNvSpPr txBox="1"/>
          <p:nvPr/>
        </p:nvSpPr>
        <p:spPr>
          <a:xfrm>
            <a:off x="276224" y="6252199"/>
            <a:ext cx="7603752" cy="461665"/>
          </a:xfrm>
          <a:prstGeom prst="rect">
            <a:avLst/>
          </a:prstGeom>
          <a:noFill/>
        </p:spPr>
        <p:txBody>
          <a:bodyPr wrap="square" rtlCol="0">
            <a:spAutoFit/>
          </a:bodyPr>
          <a:lstStyle/>
          <a:p>
            <a:r>
              <a:rPr lang="en-US" sz="2400" dirty="0">
                <a:solidFill>
                  <a:srgbClr val="FFFFFF"/>
                </a:solidFill>
                <a:latin typeface="Open Sans" panose="020B0606030504020204" pitchFamily="34" charset="0"/>
                <a:ea typeface="Open Sans" panose="020B0606030504020204" pitchFamily="34" charset="0"/>
                <a:cs typeface="Open Sans" panose="020B0606030504020204" pitchFamily="34" charset="0"/>
              </a:rPr>
              <a:t>Presentation Title</a:t>
            </a:r>
          </a:p>
        </p:txBody>
      </p:sp>
    </p:spTree>
    <p:extLst>
      <p:ext uri="{BB962C8B-B14F-4D97-AF65-F5344CB8AC3E}">
        <p14:creationId xmlns:p14="http://schemas.microsoft.com/office/powerpoint/2010/main" val="1290305974"/>
      </p:ext>
    </p:extLst>
  </p:cSld>
  <p:clrMap bg1="lt1" tx1="dk1" bg2="dk2" tx2="lt2" accent1="accent1" accent2="accent2" accent3="accent3" accent4="accent4" accent5="accent5" accent6="accent6" hlink="hlink" folHlink="folHlink"/>
  <p:sldLayoutIdLst>
    <p:sldLayoutId id="2147483663" r:id="rId1"/>
    <p:sldLayoutId id="2147483664" r:id="rId2"/>
    <p:sldLayoutId id="2147483661" r:id="rId3"/>
    <p:sldLayoutId id="2147483665" r:id="rId4"/>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4400" b="1" i="0" u="none" strike="noStrike" cap="none">
          <a:solidFill>
            <a:schemeClr val="bg1"/>
          </a:solidFill>
          <a:latin typeface="Open Sans" panose="020B0606030504020204" pitchFamily="34" charset="0"/>
          <a:ea typeface="Open Sans" panose="020B0606030504020204" pitchFamily="34" charset="0"/>
          <a:cs typeface="Open Sans" panose="020B0606030504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25400" marR="0" lvl="0" indent="0" algn="l" rtl="0" eaLnBrk="1" hangingPunct="1">
        <a:lnSpc>
          <a:spcPct val="100000"/>
        </a:lnSpc>
        <a:spcBef>
          <a:spcPts val="0"/>
        </a:spcBef>
        <a:spcAft>
          <a:spcPts val="0"/>
        </a:spcAft>
        <a:buClr>
          <a:srgbClr val="000000"/>
        </a:buClr>
        <a:buFont typeface="Arial"/>
        <a:buNone/>
        <a:defRPr sz="1400" b="0" i="0" u="none" strike="noStrike" cap="none">
          <a:solidFill>
            <a:srgbClr val="000000"/>
          </a:solidFill>
          <a:latin typeface="Open Sans Light" panose="020B0306030504020204" pitchFamily="34" charset="0"/>
          <a:ea typeface="Open Sans Light" panose="020B0306030504020204" pitchFamily="34" charset="0"/>
          <a:cs typeface="Open Sans Light" panose="020B0306030504020204" pitchFamily="34" charset="0"/>
          <a:sym typeface="Arial"/>
        </a:defRPr>
      </a:lvl1pPr>
      <a:lvl2pPr marL="508000" marR="0" lvl="1" indent="0" algn="l" rtl="0" eaLnBrk="1" hangingPunct="1">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prstGeom prst="rect">
            <a:avLst/>
          </a:prstGeom>
          <a:noFill/>
          <a:ln>
            <a:noFill/>
          </a:ln>
        </p:spPr>
        <p:txBody>
          <a:bodyPr spcFirstLastPara="1" vert="horz" wrap="square" lIns="91425" tIns="45700" rIns="91425" bIns="45700" rtlCol="0" anchor="ctr" anchorCtr="0">
            <a:noAutofit/>
          </a:bodyPr>
          <a:lstStyle/>
          <a:p>
            <a:pPr algn="l">
              <a:buSzPts val="3959"/>
            </a:pPr>
            <a:r>
              <a:rPr lang="en-US" sz="3959" dirty="0">
                <a:latin typeface="Open Sans" panose="020B0606030504020204" pitchFamily="34" charset="0"/>
                <a:ea typeface="Open Sans" panose="020B0606030504020204" pitchFamily="34" charset="0"/>
                <a:cs typeface="Open Sans" panose="020B0606030504020204" pitchFamily="34" charset="0"/>
              </a:rPr>
              <a:t>Welcome</a:t>
            </a:r>
            <a:endParaRPr sz="3959"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Text Placeholder 1">
            <a:extLst>
              <a:ext uri="{FF2B5EF4-FFF2-40B4-BE49-F238E27FC236}">
                <a16:creationId xmlns:a16="http://schemas.microsoft.com/office/drawing/2014/main" id="{2B9F3788-18AE-2844-8AEC-78761BBB3885}"/>
              </a:ext>
            </a:extLst>
          </p:cNvPr>
          <p:cNvSpPr>
            <a:spLocks noGrp="1"/>
          </p:cNvSpPr>
          <p:nvPr>
            <p:ph type="body" sz="quarter" idx="10"/>
          </p:nvPr>
        </p:nvSpPr>
        <p:spPr>
          <a:xfrm>
            <a:off x="596900" y="1351722"/>
            <a:ext cx="11210925" cy="4582353"/>
          </a:xfrm>
        </p:spPr>
        <p:txBody>
          <a:bodyPr anchor="ctr"/>
          <a:lstStyle/>
          <a:p>
            <a:pPr marL="25400" marR="5080" indent="0" algn="ctr">
              <a:lnSpc>
                <a:spcPct val="100499"/>
              </a:lnSpc>
              <a:buClrTx/>
              <a:buNone/>
            </a:pPr>
            <a:r>
              <a:rPr lang="en-US" kern="1200" spc="5" dirty="0">
                <a:solidFill>
                  <a:prstClr val="black"/>
                </a:solidFill>
                <a:latin typeface="Open Sans" panose="020B0606030504020204" pitchFamily="34" charset="0"/>
                <a:ea typeface="Open Sans" panose="020B0606030504020204" pitchFamily="34" charset="0"/>
                <a:cs typeface="Open Sans" panose="020B0606030504020204" pitchFamily="34" charset="0"/>
              </a:rPr>
              <a:t>This is the </a:t>
            </a:r>
          </a:p>
          <a:p>
            <a:pPr marL="25400" marR="5080" indent="0" algn="ctr">
              <a:lnSpc>
                <a:spcPct val="100499"/>
              </a:lnSpc>
              <a:buClrTx/>
              <a:buNone/>
            </a:pPr>
            <a:r>
              <a:rPr lang="en-US" kern="1200" spc="5" dirty="0">
                <a:solidFill>
                  <a:prstClr val="black"/>
                </a:solidFill>
                <a:latin typeface="Open Sans" panose="020B0606030504020204" pitchFamily="34" charset="0"/>
                <a:ea typeface="Open Sans" panose="020B0606030504020204" pitchFamily="34" charset="0"/>
                <a:cs typeface="Open Sans" panose="020B0606030504020204" pitchFamily="34" charset="0"/>
              </a:rPr>
              <a:t>Pennsylvania Highlands Community College</a:t>
            </a:r>
          </a:p>
          <a:p>
            <a:pPr marL="25400" marR="5080" indent="0" algn="ctr">
              <a:lnSpc>
                <a:spcPct val="100499"/>
              </a:lnSpc>
              <a:buClrTx/>
              <a:buNone/>
            </a:pPr>
            <a:r>
              <a:rPr lang="en-US" kern="1200" spc="5" dirty="0">
                <a:solidFill>
                  <a:prstClr val="black"/>
                </a:solidFill>
                <a:latin typeface="Open Sans" panose="020B0606030504020204" pitchFamily="34" charset="0"/>
                <a:ea typeface="Open Sans" panose="020B0606030504020204" pitchFamily="34" charset="0"/>
                <a:cs typeface="Open Sans" panose="020B0606030504020204" pitchFamily="34" charset="0"/>
              </a:rPr>
              <a:t>PowerPoint Template</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sp>
        <p:nvSpPr>
          <p:cNvPr id="48" name="Google Shape;48;p8"/>
          <p:cNvSpPr txBox="1">
            <a:spLocks noGrp="1"/>
          </p:cNvSpPr>
          <p:nvPr>
            <p:ph type="title"/>
          </p:nvPr>
        </p:nvSpPr>
        <p:spPr>
          <a:prstGeom prst="rect">
            <a:avLst/>
          </a:prstGeom>
          <a:noFill/>
          <a:ln>
            <a:noFill/>
          </a:ln>
        </p:spPr>
        <p:txBody>
          <a:bodyPr spcFirstLastPara="1" vert="horz" wrap="square" lIns="91425" tIns="45700" rIns="91425" bIns="45700" rtlCol="0" anchor="ctr" anchorCtr="0">
            <a:noAutofit/>
          </a:bodyPr>
          <a:lstStyle/>
          <a:p>
            <a:pPr algn="l">
              <a:buSzPts val="3100"/>
            </a:pPr>
            <a:r>
              <a:rPr lang="en-US" sz="3100" dirty="0"/>
              <a:t>Changing the Name of the Presentation</a:t>
            </a:r>
            <a:endParaRPr dirty="0"/>
          </a:p>
        </p:txBody>
      </p:sp>
      <p:sp>
        <p:nvSpPr>
          <p:cNvPr id="3" name="Text Placeholder 2">
            <a:extLst>
              <a:ext uri="{FF2B5EF4-FFF2-40B4-BE49-F238E27FC236}">
                <a16:creationId xmlns:a16="http://schemas.microsoft.com/office/drawing/2014/main" id="{0D27063E-EEFE-B84C-9551-C55B98F48035}"/>
              </a:ext>
            </a:extLst>
          </p:cNvPr>
          <p:cNvSpPr>
            <a:spLocks noGrp="1"/>
          </p:cNvSpPr>
          <p:nvPr>
            <p:ph type="body" sz="quarter" idx="10"/>
          </p:nvPr>
        </p:nvSpPr>
        <p:spPr/>
        <p:txBody>
          <a:bodyPr/>
          <a:lstStyle/>
          <a:p>
            <a:pPr marL="355600" marR="639445" indent="-342900">
              <a:spcBef>
                <a:spcPts val="100"/>
              </a:spcBef>
              <a:buClrTx/>
              <a:buFont typeface="Arial" panose="020B0604020202020204" pitchFamily="34" charset="0"/>
              <a:buChar char="•"/>
            </a:pPr>
            <a:r>
              <a:rPr lang="en-US" sz="2800" kern="1200" spc="-5" dirty="0">
                <a:solidFill>
                  <a:prstClr val="black"/>
                </a:solidFill>
                <a:ea typeface="Open Sans" panose="020B0606030504020204" pitchFamily="34" charset="0"/>
                <a:cs typeface="Open Sans" panose="020B0606030504020204" pitchFamily="34" charset="0"/>
              </a:rPr>
              <a:t>You can </a:t>
            </a:r>
            <a:r>
              <a:rPr lang="en-US" sz="2800" b="1" kern="1200" spc="-5" dirty="0">
                <a:solidFill>
                  <a:prstClr val="black"/>
                </a:solidFill>
                <a:ea typeface="Open Sans" panose="020B0606030504020204" pitchFamily="34" charset="0"/>
                <a:cs typeface="Open Sans" panose="020B0606030504020204" pitchFamily="34" charset="0"/>
              </a:rPr>
              <a:t>NOT</a:t>
            </a:r>
            <a:r>
              <a:rPr lang="en-US" sz="2800" kern="1200" spc="-5" dirty="0">
                <a:solidFill>
                  <a:prstClr val="black"/>
                </a:solidFill>
                <a:ea typeface="Open Sans" panose="020B0606030504020204" pitchFamily="34" charset="0"/>
                <a:cs typeface="Open Sans" panose="020B0606030504020204" pitchFamily="34" charset="0"/>
              </a:rPr>
              <a:t> </a:t>
            </a:r>
            <a:r>
              <a:rPr lang="en-US" sz="2800" kern="1200" dirty="0">
                <a:solidFill>
                  <a:prstClr val="black"/>
                </a:solidFill>
                <a:ea typeface="Open Sans" panose="020B0606030504020204" pitchFamily="34" charset="0"/>
                <a:cs typeface="Open Sans" panose="020B0606030504020204" pitchFamily="34" charset="0"/>
              </a:rPr>
              <a:t>edit the name </a:t>
            </a:r>
            <a:r>
              <a:rPr lang="en-US" sz="2800" kern="1200" spc="-5" dirty="0">
                <a:solidFill>
                  <a:prstClr val="black"/>
                </a:solidFill>
                <a:ea typeface="Open Sans" panose="020B0606030504020204" pitchFamily="34" charset="0"/>
                <a:cs typeface="Open Sans" panose="020B0606030504020204" pitchFamily="34" charset="0"/>
              </a:rPr>
              <a:t>of </a:t>
            </a:r>
            <a:r>
              <a:rPr lang="en-US" sz="2800" kern="1200" dirty="0">
                <a:solidFill>
                  <a:prstClr val="black"/>
                </a:solidFill>
                <a:ea typeface="Open Sans" panose="020B0606030504020204" pitchFamily="34" charset="0"/>
                <a:cs typeface="Open Sans" panose="020B0606030504020204" pitchFamily="34" charset="0"/>
              </a:rPr>
              <a:t>the </a:t>
            </a:r>
            <a:r>
              <a:rPr lang="en-US" sz="2800" kern="1200" spc="-5" dirty="0">
                <a:solidFill>
                  <a:prstClr val="black"/>
                </a:solidFill>
                <a:ea typeface="Open Sans" panose="020B0606030504020204" pitchFamily="34" charset="0"/>
                <a:cs typeface="Open Sans" panose="020B0606030504020204" pitchFamily="34" charset="0"/>
              </a:rPr>
              <a:t>presentation </a:t>
            </a:r>
            <a:r>
              <a:rPr lang="en-US" sz="2800" kern="1200" dirty="0">
                <a:solidFill>
                  <a:prstClr val="black"/>
                </a:solidFill>
                <a:ea typeface="Open Sans" panose="020B0606030504020204" pitchFamily="34" charset="0"/>
                <a:cs typeface="Open Sans" panose="020B0606030504020204" pitchFamily="34" charset="0"/>
              </a:rPr>
              <a:t>by clicking  </a:t>
            </a:r>
            <a:r>
              <a:rPr lang="en-US" sz="2800" kern="1200" spc="-5" dirty="0">
                <a:solidFill>
                  <a:prstClr val="black"/>
                </a:solidFill>
                <a:ea typeface="Open Sans" panose="020B0606030504020204" pitchFamily="34" charset="0"/>
                <a:cs typeface="Open Sans" panose="020B0606030504020204" pitchFamily="34" charset="0"/>
              </a:rPr>
              <a:t>“Presentation Title” on </a:t>
            </a:r>
            <a:r>
              <a:rPr lang="en-US" sz="2800" kern="1200" dirty="0">
                <a:solidFill>
                  <a:prstClr val="black"/>
                </a:solidFill>
                <a:ea typeface="Open Sans" panose="020B0606030504020204" pitchFamily="34" charset="0"/>
                <a:cs typeface="Open Sans" panose="020B0606030504020204" pitchFamily="34" charset="0"/>
              </a:rPr>
              <a:t>the </a:t>
            </a:r>
            <a:r>
              <a:rPr lang="en-US" sz="2800" kern="1200" spc="-5" dirty="0">
                <a:solidFill>
                  <a:prstClr val="black"/>
                </a:solidFill>
                <a:ea typeface="Open Sans" panose="020B0606030504020204" pitchFamily="34" charset="0"/>
                <a:cs typeface="Open Sans" panose="020B0606030504020204" pitchFamily="34" charset="0"/>
              </a:rPr>
              <a:t>bottom left of </a:t>
            </a:r>
            <a:r>
              <a:rPr lang="en-US" sz="2800" kern="1200" dirty="0">
                <a:solidFill>
                  <a:prstClr val="black"/>
                </a:solidFill>
                <a:ea typeface="Open Sans" panose="020B0606030504020204" pitchFamily="34" charset="0"/>
                <a:cs typeface="Open Sans" panose="020B0606030504020204" pitchFamily="34" charset="0"/>
              </a:rPr>
              <a:t>a</a:t>
            </a:r>
            <a:r>
              <a:rPr lang="en-US" sz="2800" kern="1200" spc="-40" dirty="0">
                <a:solidFill>
                  <a:prstClr val="black"/>
                </a:solidFill>
                <a:ea typeface="Open Sans" panose="020B0606030504020204" pitchFamily="34" charset="0"/>
                <a:cs typeface="Open Sans" panose="020B0606030504020204" pitchFamily="34" charset="0"/>
              </a:rPr>
              <a:t> </a:t>
            </a:r>
            <a:r>
              <a:rPr lang="en-US" sz="2800" kern="1200" spc="-5" dirty="0">
                <a:solidFill>
                  <a:prstClr val="black"/>
                </a:solidFill>
                <a:ea typeface="Open Sans" panose="020B0606030504020204" pitchFamily="34" charset="0"/>
                <a:cs typeface="Open Sans" panose="020B0606030504020204" pitchFamily="34" charset="0"/>
              </a:rPr>
              <a:t>slide.</a:t>
            </a:r>
            <a:endParaRPr lang="en-US" sz="2400" kern="1200" dirty="0">
              <a:solidFill>
                <a:prstClr val="black"/>
              </a:solidFill>
              <a:ea typeface="Open Sans" panose="020B0606030504020204" pitchFamily="34" charset="0"/>
              <a:cs typeface="Open Sans" panose="020B0606030504020204" pitchFamily="34" charset="0"/>
            </a:endParaRPr>
          </a:p>
          <a:p>
            <a:pPr marL="355600" marR="5080" indent="-342900">
              <a:buClrTx/>
              <a:buFont typeface="Arial" panose="020B0604020202020204" pitchFamily="34" charset="0"/>
              <a:buChar char="•"/>
            </a:pPr>
            <a:r>
              <a:rPr lang="en-US" sz="2800" kern="1200" spc="-5" dirty="0">
                <a:solidFill>
                  <a:prstClr val="black"/>
                </a:solidFill>
                <a:ea typeface="Open Sans" panose="020B0606030504020204" pitchFamily="34" charset="0"/>
                <a:cs typeface="Open Sans" panose="020B0606030504020204" pitchFamily="34" charset="0"/>
              </a:rPr>
              <a:t>Instead: </a:t>
            </a:r>
            <a:r>
              <a:rPr lang="en-US" sz="2800" kern="1200" dirty="0">
                <a:solidFill>
                  <a:prstClr val="black"/>
                </a:solidFill>
                <a:ea typeface="Open Sans" panose="020B0606030504020204" pitchFamily="34" charset="0"/>
                <a:cs typeface="Open Sans" panose="020B0606030504020204" pitchFamily="34" charset="0"/>
              </a:rPr>
              <a:t>click </a:t>
            </a:r>
            <a:r>
              <a:rPr lang="en-US" sz="2800" kern="1200" spc="-5" dirty="0">
                <a:solidFill>
                  <a:prstClr val="black"/>
                </a:solidFill>
                <a:ea typeface="Open Sans" panose="020B0606030504020204" pitchFamily="34" charset="0"/>
                <a:cs typeface="Open Sans" panose="020B0606030504020204" pitchFamily="34" charset="0"/>
              </a:rPr>
              <a:t>View, </a:t>
            </a:r>
            <a:r>
              <a:rPr lang="en-US" sz="2800" kern="1200" dirty="0">
                <a:solidFill>
                  <a:prstClr val="black"/>
                </a:solidFill>
                <a:ea typeface="Open Sans" panose="020B0606030504020204" pitchFamily="34" charset="0"/>
                <a:cs typeface="Open Sans" panose="020B0606030504020204" pitchFamily="34" charset="0"/>
              </a:rPr>
              <a:t>then Slide </a:t>
            </a:r>
            <a:r>
              <a:rPr lang="en-US" sz="2800" kern="1200" spc="-5" dirty="0">
                <a:solidFill>
                  <a:prstClr val="black"/>
                </a:solidFill>
                <a:ea typeface="Open Sans" panose="020B0606030504020204" pitchFamily="34" charset="0"/>
                <a:cs typeface="Open Sans" panose="020B0606030504020204" pitchFamily="34" charset="0"/>
              </a:rPr>
              <a:t>Master. This will take you </a:t>
            </a:r>
            <a:r>
              <a:rPr lang="en-US" sz="2800" kern="1200" dirty="0">
                <a:solidFill>
                  <a:prstClr val="black"/>
                </a:solidFill>
                <a:ea typeface="Open Sans" panose="020B0606030504020204" pitchFamily="34" charset="0"/>
                <a:cs typeface="Open Sans" panose="020B0606030504020204" pitchFamily="34" charset="0"/>
              </a:rPr>
              <a:t>to  the </a:t>
            </a:r>
            <a:r>
              <a:rPr lang="en-US" sz="2800" kern="1200" spc="-5" dirty="0">
                <a:solidFill>
                  <a:prstClr val="black"/>
                </a:solidFill>
                <a:ea typeface="Open Sans" panose="020B0606030504020204" pitchFamily="34" charset="0"/>
                <a:cs typeface="Open Sans" panose="020B0606030504020204" pitchFamily="34" charset="0"/>
              </a:rPr>
              <a:t>template for </a:t>
            </a:r>
            <a:r>
              <a:rPr lang="en-US" sz="2800" kern="1200" dirty="0">
                <a:solidFill>
                  <a:prstClr val="black"/>
                </a:solidFill>
                <a:ea typeface="Open Sans" panose="020B0606030504020204" pitchFamily="34" charset="0"/>
                <a:cs typeface="Open Sans" panose="020B0606030504020204" pitchFamily="34" charset="0"/>
              </a:rPr>
              <a:t>the </a:t>
            </a:r>
            <a:r>
              <a:rPr lang="en-US" sz="2800" kern="1200" spc="-5" dirty="0">
                <a:solidFill>
                  <a:prstClr val="black"/>
                </a:solidFill>
                <a:ea typeface="Open Sans" panose="020B0606030504020204" pitchFamily="34" charset="0"/>
                <a:cs typeface="Open Sans" panose="020B0606030504020204" pitchFamily="34" charset="0"/>
              </a:rPr>
              <a:t>whole presentation. On </a:t>
            </a:r>
            <a:r>
              <a:rPr lang="en-US" sz="2800" kern="1200" dirty="0">
                <a:solidFill>
                  <a:prstClr val="black"/>
                </a:solidFill>
                <a:ea typeface="Open Sans" panose="020B0606030504020204" pitchFamily="34" charset="0"/>
                <a:cs typeface="Open Sans" panose="020B0606030504020204" pitchFamily="34" charset="0"/>
              </a:rPr>
              <a:t>the </a:t>
            </a:r>
            <a:r>
              <a:rPr lang="en-US" sz="2800" kern="1200" spc="-5" dirty="0">
                <a:solidFill>
                  <a:prstClr val="black"/>
                </a:solidFill>
                <a:ea typeface="Open Sans" panose="020B0606030504020204" pitchFamily="34" charset="0"/>
                <a:cs typeface="Open Sans" panose="020B0606030504020204" pitchFamily="34" charset="0"/>
              </a:rPr>
              <a:t>first slide, </a:t>
            </a:r>
            <a:r>
              <a:rPr lang="en-US" sz="2800" kern="1200" dirty="0">
                <a:solidFill>
                  <a:prstClr val="black"/>
                </a:solidFill>
                <a:ea typeface="Open Sans" panose="020B0606030504020204" pitchFamily="34" charset="0"/>
                <a:cs typeface="Open Sans" panose="020B0606030504020204" pitchFamily="34" charset="0"/>
              </a:rPr>
              <a:t>click </a:t>
            </a:r>
            <a:r>
              <a:rPr lang="en-US" sz="2800" kern="1200" spc="-5" dirty="0">
                <a:solidFill>
                  <a:prstClr val="black"/>
                </a:solidFill>
                <a:ea typeface="Open Sans" panose="020B0606030504020204" pitchFamily="34" charset="0"/>
                <a:cs typeface="Open Sans" panose="020B0606030504020204" pitchFamily="34" charset="0"/>
              </a:rPr>
              <a:t>“Presentation Title” </a:t>
            </a:r>
            <a:r>
              <a:rPr lang="en-US" sz="2800" kern="1200" dirty="0">
                <a:solidFill>
                  <a:prstClr val="black"/>
                </a:solidFill>
                <a:ea typeface="Open Sans" panose="020B0606030504020204" pitchFamily="34" charset="0"/>
                <a:cs typeface="Open Sans" panose="020B0606030504020204" pitchFamily="34" charset="0"/>
              </a:rPr>
              <a:t>to make </a:t>
            </a:r>
            <a:r>
              <a:rPr lang="en-US" sz="2800" kern="1200" spc="-5" dirty="0">
                <a:solidFill>
                  <a:prstClr val="black"/>
                </a:solidFill>
                <a:ea typeface="Open Sans" panose="020B0606030504020204" pitchFamily="34" charset="0"/>
                <a:cs typeface="Open Sans" panose="020B0606030504020204" pitchFamily="34" charset="0"/>
              </a:rPr>
              <a:t>your </a:t>
            </a:r>
            <a:r>
              <a:rPr lang="en-US" sz="2800" kern="1200" dirty="0">
                <a:solidFill>
                  <a:prstClr val="black"/>
                </a:solidFill>
                <a:ea typeface="Open Sans" panose="020B0606030504020204" pitchFamily="34" charset="0"/>
                <a:cs typeface="Open Sans" panose="020B0606030504020204" pitchFamily="34" charset="0"/>
              </a:rPr>
              <a:t>edits. </a:t>
            </a:r>
            <a:r>
              <a:rPr lang="en-US" sz="2800" kern="1200" spc="-5" dirty="0">
                <a:solidFill>
                  <a:prstClr val="black"/>
                </a:solidFill>
                <a:ea typeface="Open Sans" panose="020B0606030504020204" pitchFamily="34" charset="0"/>
                <a:cs typeface="Open Sans" panose="020B0606030504020204" pitchFamily="34" charset="0"/>
              </a:rPr>
              <a:t>The </a:t>
            </a:r>
            <a:r>
              <a:rPr lang="en-US" sz="2800" kern="1200" dirty="0">
                <a:solidFill>
                  <a:prstClr val="black"/>
                </a:solidFill>
                <a:ea typeface="Open Sans" panose="020B0606030504020204" pitchFamily="34" charset="0"/>
                <a:cs typeface="Open Sans" panose="020B0606030504020204" pitchFamily="34" charset="0"/>
              </a:rPr>
              <a:t>new name </a:t>
            </a:r>
            <a:r>
              <a:rPr lang="en-US" sz="2800" kern="1200" spc="-5" dirty="0">
                <a:solidFill>
                  <a:prstClr val="black"/>
                </a:solidFill>
                <a:ea typeface="Open Sans" panose="020B0606030504020204" pitchFamily="34" charset="0"/>
                <a:cs typeface="Open Sans" panose="020B0606030504020204" pitchFamily="34" charset="0"/>
              </a:rPr>
              <a:t>will appear on all slides </a:t>
            </a:r>
            <a:r>
              <a:rPr lang="en-US" sz="2800" kern="1200" dirty="0">
                <a:solidFill>
                  <a:prstClr val="black"/>
                </a:solidFill>
                <a:ea typeface="Open Sans" panose="020B0606030504020204" pitchFamily="34" charset="0"/>
                <a:cs typeface="Open Sans" panose="020B0606030504020204" pitchFamily="34" charset="0"/>
              </a:rPr>
              <a:t>except the </a:t>
            </a:r>
            <a:r>
              <a:rPr lang="en-US" sz="2800" kern="1200" spc="-5" dirty="0">
                <a:solidFill>
                  <a:prstClr val="black"/>
                </a:solidFill>
                <a:ea typeface="Open Sans" panose="020B0606030504020204" pitchFamily="34" charset="0"/>
                <a:cs typeface="Open Sans" panose="020B0606030504020204" pitchFamily="34" charset="0"/>
              </a:rPr>
              <a:t>title</a:t>
            </a:r>
            <a:r>
              <a:rPr lang="en-US" sz="2800" kern="1200" spc="-70" dirty="0">
                <a:solidFill>
                  <a:prstClr val="black"/>
                </a:solidFill>
                <a:ea typeface="Open Sans" panose="020B0606030504020204" pitchFamily="34" charset="0"/>
                <a:cs typeface="Open Sans" panose="020B0606030504020204" pitchFamily="34" charset="0"/>
              </a:rPr>
              <a:t> </a:t>
            </a:r>
            <a:r>
              <a:rPr lang="en-US" sz="2800" kern="1200" spc="-5" dirty="0">
                <a:solidFill>
                  <a:prstClr val="black"/>
                </a:solidFill>
                <a:ea typeface="Open Sans" panose="020B0606030504020204" pitchFamily="34" charset="0"/>
                <a:cs typeface="Open Sans" panose="020B0606030504020204" pitchFamily="34" charset="0"/>
              </a:rPr>
              <a:t>slides.</a:t>
            </a:r>
            <a:endParaRPr lang="en-US" sz="2800" kern="1200" dirty="0">
              <a:solidFill>
                <a:prstClr val="black"/>
              </a:solidFill>
              <a:ea typeface="Open Sans" panose="020B0606030504020204" pitchFamily="34" charset="0"/>
              <a:cs typeface="Open Sans" panose="020B0606030504020204" pitchFamily="34" charset="0"/>
            </a:endParaRPr>
          </a:p>
          <a:p>
            <a:pPr marL="355600" marR="114935" indent="-342900">
              <a:buClrTx/>
              <a:buFont typeface="Arial" panose="020B0604020202020204" pitchFamily="34" charset="0"/>
              <a:buChar char="•"/>
            </a:pPr>
            <a:r>
              <a:rPr lang="en-US" sz="2800" kern="1200" spc="-5" dirty="0">
                <a:solidFill>
                  <a:prstClr val="black"/>
                </a:solidFill>
                <a:ea typeface="Open Sans" panose="020B0606030504020204" pitchFamily="34" charset="0"/>
                <a:cs typeface="Open Sans" panose="020B0606030504020204" pitchFamily="34" charset="0"/>
              </a:rPr>
              <a:t>After you </a:t>
            </a:r>
            <a:r>
              <a:rPr lang="en-US" sz="2800" kern="1200" dirty="0">
                <a:solidFill>
                  <a:prstClr val="black"/>
                </a:solidFill>
                <a:ea typeface="Open Sans" panose="020B0606030504020204" pitchFamily="34" charset="0"/>
                <a:cs typeface="Open Sans" panose="020B0606030504020204" pitchFamily="34" charset="0"/>
              </a:rPr>
              <a:t>change the </a:t>
            </a:r>
            <a:r>
              <a:rPr lang="en-US" sz="2800" kern="1200" spc="-5" dirty="0">
                <a:solidFill>
                  <a:prstClr val="black"/>
                </a:solidFill>
                <a:ea typeface="Open Sans" panose="020B0606030504020204" pitchFamily="34" charset="0"/>
                <a:cs typeface="Open Sans" panose="020B0606030504020204" pitchFamily="34" charset="0"/>
              </a:rPr>
              <a:t>presentation </a:t>
            </a:r>
            <a:r>
              <a:rPr lang="en-US" sz="2800" kern="1200" dirty="0">
                <a:solidFill>
                  <a:prstClr val="black"/>
                </a:solidFill>
                <a:ea typeface="Open Sans" panose="020B0606030504020204" pitchFamily="34" charset="0"/>
                <a:cs typeface="Open Sans" panose="020B0606030504020204" pitchFamily="34" charset="0"/>
              </a:rPr>
              <a:t>name, click </a:t>
            </a:r>
            <a:r>
              <a:rPr lang="en-US" sz="2800" kern="1200" spc="-5" dirty="0">
                <a:solidFill>
                  <a:prstClr val="black"/>
                </a:solidFill>
                <a:ea typeface="Open Sans" panose="020B0606030504020204" pitchFamily="34" charset="0"/>
                <a:cs typeface="Open Sans" panose="020B0606030504020204" pitchFamily="34" charset="0"/>
              </a:rPr>
              <a:t>“Close Master View.”</a:t>
            </a:r>
            <a:endParaRPr lang="en-US" sz="2400" kern="1200" dirty="0">
              <a:solidFill>
                <a:prstClr val="black"/>
              </a:solidFill>
              <a:ea typeface="Open Sans" panose="020B0606030504020204" pitchFamily="34" charset="0"/>
              <a:cs typeface="Open Sans" panose="020B0606030504020204" pitchFamily="34" charset="0"/>
            </a:endParaRPr>
          </a:p>
          <a:p>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9"/>
          <p:cNvSpPr txBox="1"/>
          <p:nvPr/>
        </p:nvSpPr>
        <p:spPr>
          <a:xfrm>
            <a:off x="2057098" y="252457"/>
            <a:ext cx="8082704" cy="923330"/>
          </a:xfrm>
          <a:prstGeom prst="rect">
            <a:avLst/>
          </a:prstGeom>
          <a:noFill/>
          <a:ln>
            <a:noFill/>
          </a:ln>
        </p:spPr>
        <p:txBody>
          <a:bodyPr spcFirstLastPara="1" wrap="square" lIns="91425" tIns="45700" rIns="91425" bIns="45700" anchor="t" anchorCtr="0">
            <a:noAutofit/>
          </a:bodyPr>
          <a:lstStyle/>
          <a:p>
            <a:pPr algn="ctr"/>
            <a:r>
              <a:rPr lang="en-US" sz="5400" b="1" dirty="0">
                <a:solidFill>
                  <a:schemeClr val="lt1"/>
                </a:solidFill>
                <a:latin typeface="Open Sans" panose="020B0606030504020204" pitchFamily="34" charset="0"/>
                <a:ea typeface="Open Sans" panose="020B0606030504020204" pitchFamily="34" charset="0"/>
                <a:cs typeface="Open Sans" panose="020B0606030504020204" pitchFamily="34" charset="0"/>
              </a:rPr>
              <a:t>This is a title slide.</a:t>
            </a:r>
            <a:endParaRPr sz="5400" b="1" dirty="0">
              <a:solidFill>
                <a:schemeClr val="lt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5" name="Google Shape;55;p9"/>
          <p:cNvSpPr txBox="1"/>
          <p:nvPr/>
        </p:nvSpPr>
        <p:spPr>
          <a:xfrm>
            <a:off x="1759346" y="1175787"/>
            <a:ext cx="8673308" cy="1631216"/>
          </a:xfrm>
          <a:prstGeom prst="rect">
            <a:avLst/>
          </a:prstGeom>
          <a:noFill/>
          <a:ln>
            <a:noFill/>
          </a:ln>
        </p:spPr>
        <p:txBody>
          <a:bodyPr spcFirstLastPara="1" wrap="square" lIns="91425" tIns="45700" rIns="91425" bIns="45700" anchor="t" anchorCtr="0">
            <a:noAutofit/>
          </a:bodyPr>
          <a:lstStyle/>
          <a:p>
            <a:pPr algn="ctr"/>
            <a:r>
              <a:rPr lang="en-US" sz="2000"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Lato"/>
              </a:rPr>
              <a:t>You should use it to begin and end the presentation. Use the logo that suits your needs best (the square one is preferred, but takes more room). Please use only the white version of the logo, keep it centered, and make it at least 2.5 inches wide (approximately ¼ of the standard width of a PowerPoint presentation).</a:t>
            </a:r>
            <a:endParaRPr sz="2400"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Lato"/>
            </a:endParaRPr>
          </a:p>
        </p:txBody>
      </p:sp>
      <p:pic>
        <p:nvPicPr>
          <p:cNvPr id="3" name="Picture 2" descr="Text&#10;&#10;Description automatically generated">
            <a:extLst>
              <a:ext uri="{FF2B5EF4-FFF2-40B4-BE49-F238E27FC236}">
                <a16:creationId xmlns:a16="http://schemas.microsoft.com/office/drawing/2014/main" id="{D927E2DA-41CB-5846-82BD-D37EF200D438}"/>
              </a:ext>
            </a:extLst>
          </p:cNvPr>
          <p:cNvPicPr>
            <a:picLocks noChangeAspect="1"/>
          </p:cNvPicPr>
          <p:nvPr/>
        </p:nvPicPr>
        <p:blipFill>
          <a:blip r:embed="rId3"/>
          <a:stretch>
            <a:fillRect/>
          </a:stretch>
        </p:blipFill>
        <p:spPr>
          <a:xfrm>
            <a:off x="4528159" y="5830757"/>
            <a:ext cx="3135682" cy="672865"/>
          </a:xfrm>
          <a:prstGeom prst="rect">
            <a:avLst/>
          </a:prstGeom>
        </p:spPr>
      </p:pic>
      <p:pic>
        <p:nvPicPr>
          <p:cNvPr id="7" name="Picture 6" descr="Logo&#10;&#10;Description automatically generated">
            <a:extLst>
              <a:ext uri="{FF2B5EF4-FFF2-40B4-BE49-F238E27FC236}">
                <a16:creationId xmlns:a16="http://schemas.microsoft.com/office/drawing/2014/main" id="{87710C85-C7DF-5049-A84D-C98E40AAE4E5}"/>
              </a:ext>
            </a:extLst>
          </p:cNvPr>
          <p:cNvPicPr>
            <a:picLocks noChangeAspect="1"/>
          </p:cNvPicPr>
          <p:nvPr/>
        </p:nvPicPr>
        <p:blipFill>
          <a:blip r:embed="rId4"/>
          <a:stretch>
            <a:fillRect/>
          </a:stretch>
        </p:blipFill>
        <p:spPr>
          <a:xfrm>
            <a:off x="4724400" y="2907477"/>
            <a:ext cx="2743200" cy="26098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prstGeom prst="rect">
            <a:avLst/>
          </a:prstGeom>
          <a:noFill/>
          <a:ln>
            <a:noFill/>
          </a:ln>
        </p:spPr>
        <p:txBody>
          <a:bodyPr spcFirstLastPara="1" vert="horz" wrap="square" lIns="91425" tIns="45700" rIns="91425" bIns="45700" rtlCol="0" anchor="ctr" anchorCtr="0">
            <a:noAutofit/>
          </a:bodyPr>
          <a:lstStyle/>
          <a:p>
            <a:pPr algn="l">
              <a:buSzPts val="4000"/>
            </a:pPr>
            <a:r>
              <a:rPr lang="en-US" sz="4000" dirty="0"/>
              <a:t>Tables</a:t>
            </a:r>
            <a:endParaRPr sz="6000" dirty="0"/>
          </a:p>
        </p:txBody>
      </p:sp>
      <p:sp>
        <p:nvSpPr>
          <p:cNvPr id="63" name="Google Shape;63;p10"/>
          <p:cNvSpPr txBox="1"/>
          <p:nvPr/>
        </p:nvSpPr>
        <p:spPr>
          <a:xfrm>
            <a:off x="1865930" y="1600201"/>
            <a:ext cx="8460140" cy="4525963"/>
          </a:xfrm>
          <a:prstGeom prst="rect">
            <a:avLst/>
          </a:prstGeom>
          <a:noFill/>
          <a:ln>
            <a:noFill/>
          </a:ln>
        </p:spPr>
        <p:txBody>
          <a:bodyPr spcFirstLastPara="1" wrap="square" lIns="91425" tIns="45700" rIns="91425" bIns="45700" anchor="t" anchorCtr="0">
            <a:noAutofit/>
          </a:bodyPr>
          <a:lstStyle/>
          <a:p>
            <a:pPr marL="169545" marR="156845" algn="ctr">
              <a:spcBef>
                <a:spcPts val="105"/>
              </a:spcBef>
            </a:pPr>
            <a:r>
              <a:rPr lang="en-US" sz="3200" spc="-5" dirty="0">
                <a:latin typeface="Open Sans" panose="020B0606030504020204" pitchFamily="34" charset="0"/>
                <a:ea typeface="Open Sans" panose="020B0606030504020204" pitchFamily="34" charset="0"/>
                <a:cs typeface="Open Sans" panose="020B0606030504020204" pitchFamily="34" charset="0"/>
              </a:rPr>
              <a:t>For </a:t>
            </a:r>
            <a:r>
              <a:rPr lang="en-US" sz="3200" dirty="0">
                <a:latin typeface="Open Sans" panose="020B0606030504020204" pitchFamily="34" charset="0"/>
                <a:ea typeface="Open Sans" panose="020B0606030504020204" pitchFamily="34" charset="0"/>
                <a:cs typeface="Open Sans" panose="020B0606030504020204" pitchFamily="34" charset="0"/>
              </a:rPr>
              <a:t>slides including </a:t>
            </a:r>
            <a:r>
              <a:rPr lang="en-US" sz="3200" spc="-5" dirty="0">
                <a:latin typeface="Open Sans" panose="020B0606030504020204" pitchFamily="34" charset="0"/>
                <a:ea typeface="Open Sans" panose="020B0606030504020204" pitchFamily="34" charset="0"/>
                <a:cs typeface="Open Sans" panose="020B0606030504020204" pitchFamily="34" charset="0"/>
              </a:rPr>
              <a:t>tables, </a:t>
            </a:r>
            <a:r>
              <a:rPr lang="en-US" sz="3200" dirty="0">
                <a:latin typeface="Open Sans" panose="020B0606030504020204" pitchFamily="34" charset="0"/>
                <a:ea typeface="Open Sans" panose="020B0606030504020204" pitchFamily="34" charset="0"/>
                <a:cs typeface="Open Sans" panose="020B0606030504020204" pitchFamily="34" charset="0"/>
              </a:rPr>
              <a:t>simply use</a:t>
            </a:r>
            <a:r>
              <a:rPr lang="en-US" sz="3200" spc="-100" dirty="0">
                <a:latin typeface="Open Sans" panose="020B0606030504020204" pitchFamily="34" charset="0"/>
                <a:ea typeface="Open Sans" panose="020B0606030504020204" pitchFamily="34" charset="0"/>
                <a:cs typeface="Open Sans" panose="020B0606030504020204" pitchFamily="34" charset="0"/>
              </a:rPr>
              <a:t> </a:t>
            </a:r>
            <a:r>
              <a:rPr lang="en-US" sz="3200" dirty="0">
                <a:latin typeface="Open Sans" panose="020B0606030504020204" pitchFamily="34" charset="0"/>
                <a:ea typeface="Open Sans" panose="020B0606030504020204" pitchFamily="34" charset="0"/>
                <a:cs typeface="Open Sans" panose="020B0606030504020204" pitchFamily="34" charset="0"/>
              </a:rPr>
              <a:t>the  standard that </a:t>
            </a:r>
            <a:r>
              <a:rPr lang="en-US" sz="3200" spc="-5" dirty="0">
                <a:latin typeface="Open Sans" panose="020B0606030504020204" pitchFamily="34" charset="0"/>
                <a:ea typeface="Open Sans" panose="020B0606030504020204" pitchFamily="34" charset="0"/>
                <a:cs typeface="Open Sans" panose="020B0606030504020204" pitchFamily="34" charset="0"/>
              </a:rPr>
              <a:t>PowerPoint</a:t>
            </a:r>
            <a:r>
              <a:rPr lang="en-US" sz="3200" spc="-50" dirty="0">
                <a:latin typeface="Open Sans" panose="020B0606030504020204" pitchFamily="34" charset="0"/>
                <a:ea typeface="Open Sans" panose="020B0606030504020204" pitchFamily="34" charset="0"/>
                <a:cs typeface="Open Sans" panose="020B0606030504020204" pitchFamily="34" charset="0"/>
              </a:rPr>
              <a:t> </a:t>
            </a:r>
            <a:r>
              <a:rPr lang="en-US" sz="3200" spc="-5" dirty="0">
                <a:latin typeface="Open Sans" panose="020B0606030504020204" pitchFamily="34" charset="0"/>
                <a:ea typeface="Open Sans" panose="020B0606030504020204" pitchFamily="34" charset="0"/>
                <a:cs typeface="Open Sans" panose="020B0606030504020204" pitchFamily="34" charset="0"/>
              </a:rPr>
              <a:t>provides.</a:t>
            </a:r>
            <a:endParaRPr lang="en-US" sz="3200" dirty="0">
              <a:latin typeface="Open Sans" panose="020B0606030504020204" pitchFamily="34" charset="0"/>
              <a:ea typeface="Open Sans" panose="020B0606030504020204" pitchFamily="34" charset="0"/>
              <a:cs typeface="Open Sans" panose="020B0606030504020204" pitchFamily="34" charset="0"/>
            </a:endParaRPr>
          </a:p>
          <a:p>
            <a:pPr>
              <a:spcBef>
                <a:spcPts val="55"/>
              </a:spcBef>
            </a:pPr>
            <a:endParaRPr lang="en-US" sz="3150" dirty="0">
              <a:latin typeface="Open Sans" panose="020B0606030504020204" pitchFamily="34" charset="0"/>
              <a:ea typeface="Open Sans" panose="020B0606030504020204" pitchFamily="34" charset="0"/>
              <a:cs typeface="Open Sans" panose="020B0606030504020204" pitchFamily="34" charset="0"/>
            </a:endParaRPr>
          </a:p>
          <a:p>
            <a:pPr marL="12700" marR="5080" algn="ctr"/>
            <a:r>
              <a:rPr lang="en-US" sz="3200" dirty="0">
                <a:latin typeface="Open Sans" panose="020B0606030504020204" pitchFamily="34" charset="0"/>
                <a:ea typeface="Open Sans" panose="020B0606030504020204" pitchFamily="34" charset="0"/>
                <a:cs typeface="Open Sans" panose="020B0606030504020204" pitchFamily="34" charset="0"/>
              </a:rPr>
              <a:t>Try to mainly use green tables, as green </a:t>
            </a:r>
            <a:r>
              <a:rPr lang="en-US" sz="3200" spc="-5" dirty="0">
                <a:latin typeface="Open Sans" panose="020B0606030504020204" pitchFamily="34" charset="0"/>
                <a:ea typeface="Open Sans" panose="020B0606030504020204" pitchFamily="34" charset="0"/>
                <a:cs typeface="Open Sans" panose="020B0606030504020204" pitchFamily="34" charset="0"/>
              </a:rPr>
              <a:t>is</a:t>
            </a:r>
            <a:r>
              <a:rPr lang="en-US" sz="3200" spc="-165" dirty="0">
                <a:latin typeface="Open Sans" panose="020B0606030504020204" pitchFamily="34" charset="0"/>
                <a:ea typeface="Open Sans" panose="020B0606030504020204" pitchFamily="34" charset="0"/>
                <a:cs typeface="Open Sans" panose="020B0606030504020204" pitchFamily="34" charset="0"/>
              </a:rPr>
              <a:t> </a:t>
            </a:r>
            <a:r>
              <a:rPr lang="en-US" sz="3200" dirty="0">
                <a:latin typeface="Open Sans" panose="020B0606030504020204" pitchFamily="34" charset="0"/>
                <a:ea typeface="Open Sans" panose="020B0606030504020204" pitchFamily="34" charset="0"/>
                <a:cs typeface="Open Sans" panose="020B0606030504020204" pitchFamily="34" charset="0"/>
              </a:rPr>
              <a:t>our college’s main</a:t>
            </a:r>
            <a:r>
              <a:rPr lang="en-US" sz="3200" spc="-50" dirty="0">
                <a:latin typeface="Open Sans" panose="020B0606030504020204" pitchFamily="34" charset="0"/>
                <a:ea typeface="Open Sans" panose="020B0606030504020204" pitchFamily="34" charset="0"/>
                <a:cs typeface="Open Sans" panose="020B0606030504020204" pitchFamily="34" charset="0"/>
              </a:rPr>
              <a:t> </a:t>
            </a:r>
            <a:r>
              <a:rPr lang="en-US" sz="3200" dirty="0">
                <a:latin typeface="Open Sans" panose="020B0606030504020204" pitchFamily="34" charset="0"/>
                <a:ea typeface="Open Sans" panose="020B0606030504020204" pitchFamily="34" charset="0"/>
                <a:cs typeface="Open Sans" panose="020B0606030504020204" pitchFamily="34" charset="0"/>
              </a:rPr>
              <a:t>color.</a:t>
            </a:r>
          </a:p>
        </p:txBody>
      </p:sp>
      <p:graphicFrame>
        <p:nvGraphicFramePr>
          <p:cNvPr id="64" name="Google Shape;64;p10"/>
          <p:cNvGraphicFramePr/>
          <p:nvPr/>
        </p:nvGraphicFramePr>
        <p:xfrm>
          <a:off x="3048000" y="4386340"/>
          <a:ext cx="6096000" cy="1483400"/>
        </p:xfrm>
        <a:graphic>
          <a:graphicData uri="http://schemas.openxmlformats.org/drawingml/2006/table">
            <a:tbl>
              <a:tblPr firstRow="1" bandRow="1">
                <a:gradFill>
                  <a:gsLst>
                    <a:gs pos="0">
                      <a:srgbClr val="ABBED6"/>
                    </a:gs>
                    <a:gs pos="35000">
                      <a:srgbClr val="C6D2E0"/>
                    </a:gs>
                    <a:gs pos="100000">
                      <a:srgbClr val="E9ECF3"/>
                    </a:gs>
                  </a:gsLst>
                  <a:lin ang="16200000" scaled="0"/>
                </a:gradFill>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0850">
                <a:tc>
                  <a:txBody>
                    <a:bodyPr/>
                    <a:lstStyle/>
                    <a:p>
                      <a:pPr marL="0" marR="0" lvl="0" indent="0" algn="l" rtl="0">
                        <a:spcBef>
                          <a:spcPts val="0"/>
                        </a:spcBef>
                        <a:spcAft>
                          <a:spcPts val="0"/>
                        </a:spcAft>
                        <a:buNone/>
                      </a:pPr>
                      <a:endParaRPr sz="1800" dirty="0"/>
                    </a:p>
                  </a:txBody>
                  <a:tcPr marL="91450" marR="91450" marT="45725" marB="45725">
                    <a:solidFill>
                      <a:srgbClr val="006233"/>
                    </a:solidFill>
                  </a:tcPr>
                </a:tc>
                <a:tc>
                  <a:txBody>
                    <a:bodyPr/>
                    <a:lstStyle/>
                    <a:p>
                      <a:pPr marL="0" marR="0" lvl="0" indent="0" algn="l" rtl="0">
                        <a:spcBef>
                          <a:spcPts val="0"/>
                        </a:spcBef>
                        <a:spcAft>
                          <a:spcPts val="0"/>
                        </a:spcAft>
                        <a:buNone/>
                      </a:pPr>
                      <a:endParaRPr sz="1800" dirty="0"/>
                    </a:p>
                  </a:txBody>
                  <a:tcPr marL="91450" marR="91450" marT="45725" marB="45725">
                    <a:solidFill>
                      <a:srgbClr val="006233"/>
                    </a:solidFill>
                  </a:tcPr>
                </a:tc>
                <a:tc>
                  <a:txBody>
                    <a:bodyPr/>
                    <a:lstStyle/>
                    <a:p>
                      <a:pPr marL="0" marR="0" lvl="0" indent="0" algn="l" rtl="0">
                        <a:spcBef>
                          <a:spcPts val="0"/>
                        </a:spcBef>
                        <a:spcAft>
                          <a:spcPts val="0"/>
                        </a:spcAft>
                        <a:buNone/>
                      </a:pPr>
                      <a:endParaRPr sz="1800" dirty="0">
                        <a:solidFill>
                          <a:schemeClr val="accent1"/>
                        </a:solidFill>
                      </a:endParaRPr>
                    </a:p>
                  </a:txBody>
                  <a:tcPr marL="91450" marR="91450" marT="45725" marB="45725">
                    <a:solidFill>
                      <a:srgbClr val="006233"/>
                    </a:solidFill>
                  </a:tcPr>
                </a:tc>
                <a:tc>
                  <a:txBody>
                    <a:bodyPr/>
                    <a:lstStyle/>
                    <a:p>
                      <a:pPr marL="0" marR="0" lvl="0" indent="0" algn="l" rtl="0">
                        <a:spcBef>
                          <a:spcPts val="0"/>
                        </a:spcBef>
                        <a:spcAft>
                          <a:spcPts val="0"/>
                        </a:spcAft>
                        <a:buNone/>
                      </a:pPr>
                      <a:endParaRPr sz="1800" dirty="0"/>
                    </a:p>
                  </a:txBody>
                  <a:tcPr marL="91450" marR="91450" marT="45725" marB="45725">
                    <a:solidFill>
                      <a:srgbClr val="006233"/>
                    </a:solidFill>
                  </a:tcPr>
                </a:tc>
                <a:tc>
                  <a:txBody>
                    <a:bodyPr/>
                    <a:lstStyle/>
                    <a:p>
                      <a:pPr marL="0" marR="0" lvl="0" indent="0" algn="l" rtl="0">
                        <a:spcBef>
                          <a:spcPts val="0"/>
                        </a:spcBef>
                        <a:spcAft>
                          <a:spcPts val="0"/>
                        </a:spcAft>
                        <a:buNone/>
                      </a:pPr>
                      <a:endParaRPr sz="1800" dirty="0"/>
                    </a:p>
                  </a:txBody>
                  <a:tcPr marL="91450" marR="91450" marT="45725" marB="45725">
                    <a:solidFill>
                      <a:srgbClr val="006233"/>
                    </a:solidFill>
                  </a:tcPr>
                </a:tc>
                <a:extLst>
                  <a:ext uri="{0D108BD9-81ED-4DB2-BD59-A6C34878D82A}">
                    <a16:rowId xmlns:a16="http://schemas.microsoft.com/office/drawing/2014/main" val="10000"/>
                  </a:ext>
                </a:extLst>
              </a:tr>
              <a:tr h="370850">
                <a:tc>
                  <a:txBody>
                    <a:bodyPr/>
                    <a:lstStyle/>
                    <a:p>
                      <a:pPr marL="0" marR="0" lvl="0" indent="0" algn="l" rtl="0">
                        <a:spcBef>
                          <a:spcPts val="0"/>
                        </a:spcBef>
                        <a:spcAft>
                          <a:spcPts val="0"/>
                        </a:spcAft>
                        <a:buNone/>
                      </a:pPr>
                      <a:endParaRPr sz="1800" dirty="0"/>
                    </a:p>
                  </a:txBody>
                  <a:tcPr marL="91450" marR="91450" marT="45725" marB="45725">
                    <a:solidFill>
                      <a:srgbClr val="398930">
                        <a:alpha val="40000"/>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398930">
                        <a:alpha val="40000"/>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398930">
                        <a:alpha val="40000"/>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398930">
                        <a:alpha val="40000"/>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398930">
                        <a:alpha val="40000"/>
                      </a:srgbClr>
                    </a:solidFill>
                  </a:tcPr>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endParaRPr sz="1800" dirty="0"/>
                    </a:p>
                  </a:txBody>
                  <a:tcPr marL="91450" marR="91450" marT="45725" marB="45725">
                    <a:solidFill>
                      <a:srgbClr val="006233">
                        <a:alpha val="45342"/>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006233">
                        <a:alpha val="45342"/>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006233">
                        <a:alpha val="45342"/>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006233">
                        <a:alpha val="45342"/>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006233">
                        <a:alpha val="45342"/>
                      </a:srgbClr>
                    </a:solidFill>
                  </a:tcPr>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endParaRPr sz="1800" dirty="0"/>
                    </a:p>
                  </a:txBody>
                  <a:tcPr marL="91450" marR="91450" marT="45725" marB="45725">
                    <a:solidFill>
                      <a:srgbClr val="398930">
                        <a:alpha val="40000"/>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398930">
                        <a:alpha val="40000"/>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398930">
                        <a:alpha val="40000"/>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398930">
                        <a:alpha val="40000"/>
                      </a:srgbClr>
                    </a:solidFill>
                  </a:tcPr>
                </a:tc>
                <a:tc>
                  <a:txBody>
                    <a:bodyPr/>
                    <a:lstStyle/>
                    <a:p>
                      <a:pPr marL="0" marR="0" lvl="0" indent="0" algn="l" rtl="0">
                        <a:spcBef>
                          <a:spcPts val="0"/>
                        </a:spcBef>
                        <a:spcAft>
                          <a:spcPts val="0"/>
                        </a:spcAft>
                        <a:buNone/>
                      </a:pPr>
                      <a:endParaRPr sz="1800" dirty="0"/>
                    </a:p>
                  </a:txBody>
                  <a:tcPr marL="91450" marR="91450" marT="45725" marB="45725">
                    <a:solidFill>
                      <a:srgbClr val="398930">
                        <a:alpha val="40000"/>
                      </a:srgbClr>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1"/>
          <p:cNvSpPr txBox="1"/>
          <p:nvPr/>
        </p:nvSpPr>
        <p:spPr>
          <a:xfrm>
            <a:off x="2057098" y="831662"/>
            <a:ext cx="8082704" cy="923330"/>
          </a:xfrm>
          <a:prstGeom prst="rect">
            <a:avLst/>
          </a:prstGeom>
          <a:noFill/>
          <a:ln>
            <a:noFill/>
          </a:ln>
        </p:spPr>
        <p:txBody>
          <a:bodyPr spcFirstLastPara="1" wrap="square" lIns="91425" tIns="45700" rIns="91425" bIns="45700" anchor="t" anchorCtr="0">
            <a:noAutofit/>
          </a:bodyPr>
          <a:lstStyle/>
          <a:p>
            <a:pPr algn="ctr"/>
            <a:r>
              <a:rPr lang="en-US" sz="5400" b="1" spc="50" dirty="0">
                <a:solidFill>
                  <a:schemeClr val="lt1"/>
                </a:solidFill>
                <a:latin typeface="Open Sans" panose="020B0606030504020204" pitchFamily="34" charset="0"/>
                <a:ea typeface="Open Sans" panose="020B0606030504020204" pitchFamily="34" charset="0"/>
                <a:cs typeface="Open Sans" panose="020B0606030504020204" pitchFamily="34" charset="0"/>
              </a:rPr>
              <a:t>Insert Title</a:t>
            </a:r>
            <a:endParaRPr spc="50" dirty="0">
              <a:latin typeface="Open Sans" panose="020B0606030504020204" pitchFamily="34" charset="0"/>
              <a:ea typeface="Open Sans" panose="020B0606030504020204" pitchFamily="34" charset="0"/>
              <a:cs typeface="Open Sans" panose="020B0606030504020204" pitchFamily="34" charset="0"/>
            </a:endParaRPr>
          </a:p>
        </p:txBody>
      </p:sp>
      <p:sp>
        <p:nvSpPr>
          <p:cNvPr id="70" name="Google Shape;70;p11"/>
          <p:cNvSpPr txBox="1"/>
          <p:nvPr/>
        </p:nvSpPr>
        <p:spPr>
          <a:xfrm>
            <a:off x="2057098" y="2295209"/>
            <a:ext cx="8082704" cy="400110"/>
          </a:xfrm>
          <a:prstGeom prst="rect">
            <a:avLst/>
          </a:prstGeom>
          <a:noFill/>
          <a:ln>
            <a:noFill/>
          </a:ln>
        </p:spPr>
        <p:txBody>
          <a:bodyPr spcFirstLastPara="1" wrap="square" lIns="91425" tIns="45700" rIns="91425" bIns="45700" anchor="t" anchorCtr="0">
            <a:noAutofit/>
          </a:bodyPr>
          <a:lstStyle/>
          <a:p>
            <a:pPr algn="ctr"/>
            <a:r>
              <a:rPr lang="en-US" sz="2000"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Lato"/>
              </a:rPr>
              <a:t>Insert Subtitle</a:t>
            </a:r>
            <a:endParaRPr sz="2400"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Lato"/>
            </a:endParaRPr>
          </a:p>
        </p:txBody>
      </p:sp>
      <p:pic>
        <p:nvPicPr>
          <p:cNvPr id="6" name="Picture 5" descr="Logo&#10;&#10;Description automatically generated">
            <a:extLst>
              <a:ext uri="{FF2B5EF4-FFF2-40B4-BE49-F238E27FC236}">
                <a16:creationId xmlns:a16="http://schemas.microsoft.com/office/drawing/2014/main" id="{FD1BF718-EBC9-464B-9311-223E2CAA4CCC}"/>
              </a:ext>
            </a:extLst>
          </p:cNvPr>
          <p:cNvPicPr>
            <a:picLocks noChangeAspect="1"/>
          </p:cNvPicPr>
          <p:nvPr/>
        </p:nvPicPr>
        <p:blipFill>
          <a:blip r:embed="rId3"/>
          <a:stretch>
            <a:fillRect/>
          </a:stretch>
        </p:blipFill>
        <p:spPr>
          <a:xfrm>
            <a:off x="4724400" y="3429000"/>
            <a:ext cx="2743200" cy="26098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2"/>
          <p:cNvSpPr txBox="1">
            <a:spLocks noGrp="1"/>
          </p:cNvSpPr>
          <p:nvPr>
            <p:ph type="title"/>
          </p:nvPr>
        </p:nvSpPr>
        <p:spPr>
          <a:prstGeom prst="rect">
            <a:avLst/>
          </a:prstGeom>
          <a:noFill/>
          <a:ln>
            <a:noFill/>
          </a:ln>
        </p:spPr>
        <p:txBody>
          <a:bodyPr spcFirstLastPara="1" vert="horz" wrap="square" lIns="91425" tIns="45700" rIns="91425" bIns="45700" rtlCol="0" anchor="ctr" anchorCtr="0">
            <a:noAutofit/>
          </a:bodyPr>
          <a:lstStyle/>
          <a:p>
            <a:pPr algn="l">
              <a:buSzPts val="3100"/>
            </a:pPr>
            <a:r>
              <a:rPr lang="en-US" dirty="0"/>
              <a:t>Slide Title</a:t>
            </a:r>
            <a:endParaRPr sz="4400" dirty="0"/>
          </a:p>
        </p:txBody>
      </p:sp>
      <p:sp>
        <p:nvSpPr>
          <p:cNvPr id="2" name="Text Placeholder 1">
            <a:extLst>
              <a:ext uri="{FF2B5EF4-FFF2-40B4-BE49-F238E27FC236}">
                <a16:creationId xmlns:a16="http://schemas.microsoft.com/office/drawing/2014/main" id="{7809AF0D-B2AA-6A49-AAD5-55C4DD146279}"/>
              </a:ext>
            </a:extLst>
          </p:cNvPr>
          <p:cNvSpPr>
            <a:spLocks noGrp="1"/>
          </p:cNvSpPr>
          <p:nvPr>
            <p:ph type="body" sz="quarter" idx="10"/>
          </p:nvPr>
        </p:nvSpPr>
        <p:spPr/>
        <p:txBody>
          <a:bodyPr/>
          <a:lstStyle/>
          <a:p>
            <a:endParaRPr lang="en-US"/>
          </a:p>
        </p:txBody>
      </p:sp>
    </p:spTree>
  </p:cSld>
  <p:clrMapOvr>
    <a:masterClrMapping/>
  </p:clrMapOvr>
</p:sld>
</file>

<file path=ppt/theme/theme1.xml><?xml version="1.0" encoding="utf-8"?>
<a:theme xmlns:a="http://schemas.openxmlformats.org/drawingml/2006/main" name="PHCC">
  <a:themeElements>
    <a:clrScheme name="Penn Highlands">
      <a:dk1>
        <a:srgbClr val="000000"/>
      </a:dk1>
      <a:lt1>
        <a:srgbClr val="FFFFFF"/>
      </a:lt1>
      <a:dk2>
        <a:srgbClr val="000000"/>
      </a:dk2>
      <a:lt2>
        <a:srgbClr val="FFFFFF"/>
      </a:lt2>
      <a:accent1>
        <a:srgbClr val="006233"/>
      </a:accent1>
      <a:accent2>
        <a:srgbClr val="004630"/>
      </a:accent2>
      <a:accent3>
        <a:srgbClr val="39892F"/>
      </a:accent3>
      <a:accent4>
        <a:srgbClr val="DBDE71"/>
      </a:accent4>
      <a:accent5>
        <a:srgbClr val="F4DE74"/>
      </a:accent5>
      <a:accent6>
        <a:srgbClr val="F3AE00"/>
      </a:accent6>
      <a:hlink>
        <a:srgbClr val="95D600"/>
      </a:hlink>
      <a:folHlink>
        <a:srgbClr val="95D6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HCC" id="{999B7483-B671-C644-90DC-DDADE5E58DDB}" vid="{5431540E-19EC-F74A-8DBB-6A166D177AD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PHCC</Template>
  <TotalTime>162</TotalTime>
  <Words>207</Words>
  <Application>Microsoft Macintosh PowerPoint</Application>
  <PresentationFormat>Widescreen</PresentationFormat>
  <Paragraphs>17</Paragraphs>
  <Slides>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Lato</vt:lpstr>
      <vt:lpstr>Open Sans</vt:lpstr>
      <vt:lpstr>Calibri</vt:lpstr>
      <vt:lpstr>Open Sans Light</vt:lpstr>
      <vt:lpstr>PHCC</vt:lpstr>
      <vt:lpstr>Welcome</vt:lpstr>
      <vt:lpstr>Changing the Name of the Presentation</vt:lpstr>
      <vt:lpstr>PowerPoint Presentation</vt:lpstr>
      <vt:lpstr>Tables</vt:lpstr>
      <vt:lpstr>PowerPoint Presentation</vt:lpstr>
      <vt:lpstr>Slide Title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Troy Bugosh</dc:creator>
  <cp:lastModifiedBy>Troy Bugosh</cp:lastModifiedBy>
  <cp:revision>13</cp:revision>
  <dcterms:created xsi:type="dcterms:W3CDTF">2021-06-01T19:22:33Z</dcterms:created>
  <dcterms:modified xsi:type="dcterms:W3CDTF">2022-04-13T14:25:15Z</dcterms:modified>
</cp:coreProperties>
</file>